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BE453C-6E67-473E-9EEB-A31E1E3ECB85}" type="datetimeFigureOut">
              <a:rPr lang="pt-PT" smtClean="0"/>
              <a:t>10/06/2017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4DADE3-66DF-44B8-AA58-CD1F5A1A3A5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86365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10/06/2017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10/06/2017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10/06/2017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10/06/2017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10/06/2017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10/06/2017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10/06/2017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10/06/2017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10/06/2017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10/06/2017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10/06/2017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C270875-E729-438F-AD64-DA10B3256A5A}" type="datetimeFigureOut">
              <a:rPr lang="pt-PT" smtClean="0"/>
              <a:t>10/06/2017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42294" y="2708920"/>
            <a:ext cx="5637010" cy="882119"/>
          </a:xfrm>
        </p:spPr>
        <p:txBody>
          <a:bodyPr/>
          <a:lstStyle/>
          <a:p>
            <a:r>
              <a:rPr lang="pt-PT" dirty="0" smtClean="0">
                <a:latin typeface="Arial" panose="020B0604020202020204" pitchFamily="34" charset="0"/>
                <a:cs typeface="Arial" panose="020B0604020202020204" pitchFamily="34" charset="0"/>
              </a:rPr>
              <a:t>Título:</a:t>
            </a:r>
            <a:endParaRPr lang="pt-P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Sónia Figueiredo\Desktop\AECA_logotip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21599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5292080" y="4509120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Autor:</a:t>
            </a:r>
            <a:endParaRPr lang="pt-PT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555776" y="5949280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Data:</a:t>
            </a:r>
            <a:endParaRPr lang="pt-PT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002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ónia Figueiredo\Desktop\AECA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99817"/>
            <a:ext cx="1152128" cy="119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F2FB0-4265-41BD-87BE-111C61C35875}" type="datetime1">
              <a:rPr lang="pt-PT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10/06/2017</a:t>
            </a:fld>
            <a:endParaRPr lang="pt-PT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Autor:</a:t>
            </a:r>
            <a:endParaRPr lang="pt-PT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z="110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fld>
            <a:endParaRPr lang="pt-PT" sz="11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792921"/>
      </p:ext>
    </p:extLst>
  </p:cSld>
  <p:clrMapOvr>
    <a:masterClrMapping/>
  </p:clrMapOvr>
</p:sld>
</file>

<file path=ppt/theme/theme1.xml><?xml version="1.0" encoding="utf-8"?>
<a:theme xmlns:a="http://schemas.openxmlformats.org/drawingml/2006/main" name="Turbilhão">
  <a:themeElements>
    <a:clrScheme name="Turbilhão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Turbilhão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urbilhão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</TotalTime>
  <Words>10</Words>
  <Application>Microsoft Office PowerPoint</Application>
  <PresentationFormat>Apresentação no Ecrã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</vt:i4>
      </vt:variant>
    </vt:vector>
  </HeadingPairs>
  <TitlesOfParts>
    <vt:vector size="3" baseType="lpstr">
      <vt:lpstr>Turbilhão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Sónia Figueiredo</dc:creator>
  <cp:lastModifiedBy>Utilizador do Windows</cp:lastModifiedBy>
  <cp:revision>2</cp:revision>
  <dcterms:created xsi:type="dcterms:W3CDTF">2017-06-10T11:24:32Z</dcterms:created>
  <dcterms:modified xsi:type="dcterms:W3CDTF">2017-06-10T11:38:23Z</dcterms:modified>
</cp:coreProperties>
</file>