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5"/>
  </p:notesMasterIdLst>
  <p:handoutMasterIdLst>
    <p:handoutMasterId r:id="rId6"/>
  </p:handoutMasterIdLst>
  <p:sldIdLst>
    <p:sldId id="256" r:id="rId2"/>
    <p:sldId id="259" r:id="rId3"/>
    <p:sldId id="260" r:id="rId4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860"/>
    <a:srgbClr val="B107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6433" autoAdjust="0"/>
  </p:normalViewPr>
  <p:slideViewPr>
    <p:cSldViewPr snapToGrid="0">
      <p:cViewPr varScale="1">
        <p:scale>
          <a:sx n="109" d="100"/>
          <a:sy n="109" d="100"/>
        </p:scale>
        <p:origin x="1572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6" d="100"/>
          <a:sy n="86" d="100"/>
        </p:scale>
        <p:origin x="3786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67F438-EF6C-4F90-AC0B-46E62A502749}" type="datetimeFigureOut">
              <a:rPr lang="pt-PT" smtClean="0"/>
              <a:t>18/02/2019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1B7207-1E6E-419B-BB77-0D7C8DBAA63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224588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0152B0-3BA4-4EC6-BD55-D3D4A130F6F1}" type="datetimeFigureOut">
              <a:rPr lang="pt-PT" smtClean="0"/>
              <a:t>18/02/2019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F99292-34B0-4445-A264-38192606BBC7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5814684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1.png"/><Relationship Id="rId4" Type="http://schemas.openxmlformats.org/officeDocument/2006/relationships/image" Target="../media/image10.emf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1320800"/>
            <a:ext cx="7772400" cy="1511830"/>
          </a:xfrm>
        </p:spPr>
        <p:txBody>
          <a:bodyPr anchor="b">
            <a:normAutofit/>
          </a:bodyPr>
          <a:lstStyle>
            <a:lvl1pPr algn="l">
              <a:defRPr sz="5000" b="1" baseline="0"/>
            </a:lvl1pPr>
          </a:lstStyle>
          <a:p>
            <a:r>
              <a:rPr lang="pt-PT" dirty="0" smtClean="0"/>
              <a:t>INSIRA AQUI O TÍTULO DA SUA APRESENTAÇÃO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85800" y="2916238"/>
            <a:ext cx="7772400" cy="893762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 dirty="0" smtClean="0"/>
              <a:t>INSIRA AQUI O SEU NOME</a:t>
            </a:r>
            <a:endParaRPr lang="en-US" dirty="0"/>
          </a:p>
        </p:txBody>
      </p:sp>
      <p:sp>
        <p:nvSpPr>
          <p:cNvPr id="7" name="Subtitle 2"/>
          <p:cNvSpPr txBox="1">
            <a:spLocks/>
          </p:cNvSpPr>
          <p:nvPr userDrawn="1"/>
        </p:nvSpPr>
        <p:spPr>
          <a:xfrm>
            <a:off x="628650" y="5681132"/>
            <a:ext cx="2209800" cy="24553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40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60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60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PT" sz="1200" dirty="0" smtClean="0"/>
              <a:t>Horta,</a:t>
            </a:r>
            <a:r>
              <a:rPr lang="pt-PT" sz="1200" baseline="0" dirty="0" smtClean="0"/>
              <a:t> [DATA] de maio de 2019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4092830787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00A9E5D-1474-460D-A0FE-91E4D640FEC5}" type="datetime1">
              <a:rPr lang="pt-PT" smtClean="0"/>
              <a:t>18/02/2019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C436E8CB-A9B0-4D45-95DC-C8D3AD68209D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539247714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pt-PT" dirty="0" smtClean="0"/>
              <a:t>Clique para editar os estilos</a:t>
            </a:r>
          </a:p>
          <a:p>
            <a:pPr lvl="1"/>
            <a:r>
              <a:rPr lang="pt-PT" dirty="0" smtClean="0"/>
              <a:t>Segundo nível</a:t>
            </a:r>
          </a:p>
          <a:p>
            <a:pPr lvl="2"/>
            <a:r>
              <a:rPr lang="pt-PT" dirty="0" smtClean="0"/>
              <a:t>Terceiro nível</a:t>
            </a:r>
          </a:p>
          <a:p>
            <a:pPr lvl="3"/>
            <a:r>
              <a:rPr lang="pt-PT" dirty="0" smtClean="0"/>
              <a:t>Quarto nível</a:t>
            </a:r>
          </a:p>
          <a:p>
            <a:pPr lvl="4"/>
            <a:r>
              <a:rPr lang="pt-PT" dirty="0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1D298F6-725B-454A-9BCF-2710C593FA4B}" type="datetime1">
              <a:rPr lang="pt-PT" smtClean="0"/>
              <a:t>18/02/2019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C436E8CB-A9B0-4D45-95DC-C8D3AD68209D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65703021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/>
          <p:cNvSpPr/>
          <p:nvPr userDrawn="1"/>
        </p:nvSpPr>
        <p:spPr>
          <a:xfrm>
            <a:off x="1" y="6025856"/>
            <a:ext cx="9144000" cy="8740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350"/>
          </a:p>
        </p:txBody>
      </p:sp>
      <p:pic>
        <p:nvPicPr>
          <p:cNvPr id="2" name="Imagem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3156" y="2988236"/>
            <a:ext cx="3894044" cy="1491128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86275" y="3708401"/>
            <a:ext cx="4243806" cy="320925"/>
          </a:xfrm>
          <a:prstGeom prst="rect">
            <a:avLst/>
          </a:prstGeom>
        </p:spPr>
      </p:pic>
      <p:pic>
        <p:nvPicPr>
          <p:cNvPr id="7" name="Imagem 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038869" y="5974329"/>
            <a:ext cx="1323707" cy="622320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4026"/>
            <a:ext cx="9601198" cy="6923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676250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pt-PT" dirty="0" smtClean="0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28600" indent="-228600">
              <a:buClr>
                <a:srgbClr val="00B0F0"/>
              </a:buClr>
              <a:buFontTx/>
              <a:buBlip>
                <a:blip r:embed="rId2"/>
              </a:buBlip>
              <a:defRPr/>
            </a:lvl1pPr>
            <a:lvl2pPr marL="685800" indent="-228600">
              <a:buClr>
                <a:srgbClr val="D60860"/>
              </a:buClr>
              <a:buFontTx/>
              <a:buBlip>
                <a:blip r:embed="rId2"/>
              </a:buBlip>
              <a:defRPr/>
            </a:lvl2pPr>
            <a:lvl3pPr marL="1143000" indent="-228600">
              <a:buClr>
                <a:srgbClr val="D60860"/>
              </a:buClr>
              <a:buFontTx/>
              <a:buBlip>
                <a:blip r:embed="rId2"/>
              </a:buBlip>
              <a:defRPr/>
            </a:lvl3pPr>
            <a:lvl4pPr marL="1600200" indent="-228600">
              <a:buClr>
                <a:srgbClr val="D60860"/>
              </a:buClr>
              <a:buFontTx/>
              <a:buBlip>
                <a:blip r:embed="rId2"/>
              </a:buBlip>
              <a:defRPr/>
            </a:lvl4pPr>
            <a:lvl5pPr marL="2057400" indent="-228600">
              <a:buFontTx/>
              <a:buBlip>
                <a:blip r:embed="rId2"/>
              </a:buBlip>
              <a:defRPr/>
            </a:lvl5pPr>
          </a:lstStyle>
          <a:p>
            <a:pPr lvl="0"/>
            <a:r>
              <a:rPr lang="pt-PT" dirty="0" smtClean="0"/>
              <a:t>Clique para editar os estilos</a:t>
            </a:r>
          </a:p>
          <a:p>
            <a:pPr lvl="1"/>
            <a:r>
              <a:rPr lang="pt-PT" dirty="0" smtClean="0"/>
              <a:t>Segundo nível</a:t>
            </a:r>
          </a:p>
          <a:p>
            <a:pPr lvl="2"/>
            <a:r>
              <a:rPr lang="pt-PT" dirty="0" smtClean="0"/>
              <a:t>Terceiro nível</a:t>
            </a:r>
          </a:p>
          <a:p>
            <a:pPr lvl="3"/>
            <a:r>
              <a:rPr lang="pt-PT" dirty="0" smtClean="0"/>
              <a:t>Quarto nível</a:t>
            </a:r>
          </a:p>
          <a:p>
            <a:pPr lvl="4"/>
            <a:r>
              <a:rPr lang="pt-PT" dirty="0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dirty="0"/>
              <a:t>2/18/2019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8F63A3B-78C7-47BE-AE5E-E10140E04643}" type="slidenum">
              <a:rPr lang="en-US" dirty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8727774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 baseline="0"/>
            </a:lvl1pPr>
          </a:lstStyle>
          <a:p>
            <a:r>
              <a:rPr lang="pt-PT" dirty="0" smtClean="0"/>
              <a:t>TÍTULO DA APRESENTAÇÃO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4589465"/>
            <a:ext cx="7886700" cy="773282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dirty="0" smtClean="0"/>
              <a:t>Autor</a:t>
            </a:r>
            <a:endParaRPr lang="pt-PT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dirty="0"/>
              <a:t>2/18/2019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8F63A3B-78C7-47BE-AE5E-E10140E04643}" type="slidenum">
              <a:rPr lang="en-US" dirty="0"/>
              <a:t>‹nº›</a:t>
            </a:fld>
            <a:endParaRPr lang="en-US" dirty="0"/>
          </a:p>
        </p:txBody>
      </p:sp>
      <p:sp>
        <p:nvSpPr>
          <p:cNvPr id="7" name="Retângulo 6"/>
          <p:cNvSpPr/>
          <p:nvPr userDrawn="1"/>
        </p:nvSpPr>
        <p:spPr>
          <a:xfrm>
            <a:off x="212725" y="6116639"/>
            <a:ext cx="8496300" cy="100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350"/>
          </a:p>
        </p:txBody>
      </p:sp>
      <p:pic>
        <p:nvPicPr>
          <p:cNvPr id="8" name="Imagem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499270"/>
            <a:ext cx="9144000" cy="1358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3467346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33B1620-3DF7-49BF-A532-5E4D4AC68C2B}" type="datetime1">
              <a:rPr lang="pt-PT" smtClean="0"/>
              <a:t>18/02/2019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C436E8CB-A9B0-4D45-95DC-C8D3AD68209D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68052720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C436E8CB-A9B0-4D45-95DC-C8D3AD68209D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001299833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54DEB045-8B41-4C6A-89FB-8D85C9E486BC}" type="datetime1">
              <a:rPr lang="pt-PT" smtClean="0"/>
              <a:t>18/02/2019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C436E8CB-A9B0-4D45-95DC-C8D3AD68209D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981060716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E754F6CD-F093-4A53-9FC9-778D10F1F72D}" type="datetime1">
              <a:rPr lang="pt-PT" smtClean="0"/>
              <a:t>18/02/2019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C436E8CB-A9B0-4D45-95DC-C8D3AD68209D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20558026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74B938E-AB76-4708-901B-5CFE2E910DCA}" type="datetime1">
              <a:rPr lang="pt-PT" smtClean="0"/>
              <a:t>18/02/2019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C436E8CB-A9B0-4D45-95DC-C8D3AD68209D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062762427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PT" smtClean="0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52596282-12DA-4DB8-9655-96800C597471}" type="datetime1">
              <a:rPr lang="pt-PT" smtClean="0"/>
              <a:t>18/02/2019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C436E8CB-A9B0-4D45-95DC-C8D3AD68209D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994244741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5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6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m 9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6" name="Retângulo 5"/>
          <p:cNvSpPr/>
          <p:nvPr userDrawn="1"/>
        </p:nvSpPr>
        <p:spPr>
          <a:xfrm>
            <a:off x="459893" y="6176963"/>
            <a:ext cx="8226907" cy="5450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62631" y="376393"/>
            <a:ext cx="7930427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dirty="0" smtClean="0"/>
              <a:t>INSIRA AQUI O TÍTULO DO SEU TÓPICO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dirty="0" smtClean="0"/>
              <a:t>Clique para editar os estilos</a:t>
            </a:r>
          </a:p>
          <a:p>
            <a:pPr lvl="1"/>
            <a:r>
              <a:rPr lang="pt-PT" dirty="0" smtClean="0"/>
              <a:t>Segundo nível</a:t>
            </a:r>
          </a:p>
          <a:p>
            <a:pPr lvl="2"/>
            <a:r>
              <a:rPr lang="pt-PT" dirty="0" smtClean="0"/>
              <a:t>Terceiro nível</a:t>
            </a:r>
          </a:p>
          <a:p>
            <a:pPr lvl="3"/>
            <a:r>
              <a:rPr lang="pt-PT" dirty="0" smtClean="0"/>
              <a:t>Quarto nível</a:t>
            </a:r>
          </a:p>
          <a:p>
            <a:pPr lvl="4"/>
            <a:r>
              <a:rPr lang="pt-PT" dirty="0" smtClean="0"/>
              <a:t>Quinto nível</a:t>
            </a:r>
            <a:endParaRPr lang="en-US" dirty="0"/>
          </a:p>
        </p:txBody>
      </p:sp>
      <p:pic>
        <p:nvPicPr>
          <p:cNvPr id="7" name="Imagem 6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893" y="6234907"/>
            <a:ext cx="1283132" cy="479747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5734" y="6082256"/>
            <a:ext cx="1898386" cy="734458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6628" y="6176963"/>
            <a:ext cx="2790744" cy="545044"/>
          </a:xfrm>
          <a:prstGeom prst="rect">
            <a:avLst/>
          </a:prstGeom>
        </p:spPr>
      </p:pic>
      <p:pic>
        <p:nvPicPr>
          <p:cNvPr id="13" name="Imagem 12"/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2071" y="6714653"/>
            <a:ext cx="9141929" cy="133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0550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 spd="slow">
    <p:strips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19"/>
        </a:buBlip>
        <a:defRPr sz="2800" kern="1200">
          <a:solidFill>
            <a:schemeClr val="accent1">
              <a:lumMod val="50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9"/>
        </a:buBlip>
        <a:defRPr sz="2400" kern="1200">
          <a:solidFill>
            <a:schemeClr val="accent1">
              <a:lumMod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9"/>
        </a:buBlip>
        <a:defRPr sz="2000" kern="1200">
          <a:solidFill>
            <a:schemeClr val="accent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9"/>
        </a:buBlip>
        <a:defRPr sz="1800" kern="1200">
          <a:solidFill>
            <a:schemeClr val="accent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9"/>
        </a:buBlip>
        <a:defRPr sz="1800" kern="1200">
          <a:solidFill>
            <a:schemeClr val="accent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305734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3888" y="1872762"/>
            <a:ext cx="7886700" cy="2689714"/>
          </a:xfrm>
        </p:spPr>
        <p:txBody>
          <a:bodyPr/>
          <a:lstStyle/>
          <a:p>
            <a:endParaRPr lang="pt-PT" dirty="0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601597739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376393"/>
            <a:ext cx="7864408" cy="1325563"/>
          </a:xfrm>
        </p:spPr>
        <p:txBody>
          <a:bodyPr/>
          <a:lstStyle/>
          <a:p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388945781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378</TotalTime>
  <Words>0</Words>
  <Application>Microsoft Office PowerPoint</Application>
  <PresentationFormat>Apresentação no Ecrã (4:3)</PresentationFormat>
  <Paragraphs>0</Paragraphs>
  <Slides>3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Robson Cavalcanti de Lima</dc:creator>
  <cp:lastModifiedBy>Robson Cavalcanti de Lima</cp:lastModifiedBy>
  <cp:revision>33</cp:revision>
  <dcterms:created xsi:type="dcterms:W3CDTF">2017-08-31T14:53:28Z</dcterms:created>
  <dcterms:modified xsi:type="dcterms:W3CDTF">2019-02-18T12:23:43Z</dcterms:modified>
</cp:coreProperties>
</file>